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15DA6-66D3-415F-908E-99BBB9A981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E11D4-085B-42FB-AE73-316BAC5B84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9412D-36D0-4EE0-97E6-86506095BD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0B64B-3CB7-4CF5-B18A-6401CBE605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7E5CF-4167-4C5B-90B3-2501493B61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913EB-9B4E-4937-A381-2B376A5A7E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A578-748D-4711-8273-D2DD47D861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21DCE-97CA-48A3-9303-238971159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2A16E-99C4-42DE-9F83-4BCCB68B90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10AF1-9E36-4CD7-9938-68973A11CA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E228554-6526-4E24-81E2-6966000F0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E84EA29-BBF9-400A-888C-3B05CA114D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secret of </a:t>
            </a:r>
            <a:r>
              <a:rPr lang="en-US" dirty="0" err="1" smtClean="0"/>
              <a:t>nyms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And not the cartoon movie…</a:t>
            </a:r>
          </a:p>
          <a:p>
            <a:pPr eaLnBrk="1" hangingPunct="1">
              <a:defRPr/>
            </a:pPr>
            <a:r>
              <a:rPr lang="en-US" dirty="0" smtClean="0"/>
              <a:t>That was </a:t>
            </a:r>
            <a:r>
              <a:rPr lang="en-US" i="1" dirty="0" smtClean="0"/>
              <a:t>The Secret of NIMH</a:t>
            </a:r>
          </a:p>
          <a:p>
            <a:pPr eaLnBrk="1" hangingPunct="1">
              <a:defRPr/>
            </a:pPr>
            <a:endParaRPr lang="en-US" i="1" dirty="0" smtClean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343400"/>
            <a:ext cx="16764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nyms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Homonyms – words written the same way and pronounced the same way, but with different meanings </a:t>
            </a:r>
          </a:p>
          <a:p>
            <a:pPr lvl="1"/>
            <a:r>
              <a:rPr lang="en-US" dirty="0" smtClean="0"/>
              <a:t>left (not right) and left (past tense verb)</a:t>
            </a:r>
          </a:p>
          <a:p>
            <a:pPr lvl="1"/>
            <a:r>
              <a:rPr lang="en-US" dirty="0" smtClean="0"/>
              <a:t>Skate (on ice skates) and skate (a flat, ugly fish)</a:t>
            </a:r>
          </a:p>
          <a:p>
            <a:r>
              <a:rPr lang="en-US" dirty="0" smtClean="0"/>
              <a:t>Heteronyms – words written the same way but having different pronunciations and meanings </a:t>
            </a:r>
          </a:p>
          <a:p>
            <a:pPr lvl="1"/>
            <a:r>
              <a:rPr lang="en-US" dirty="0" smtClean="0"/>
              <a:t>read (present tense) and read (past tense)</a:t>
            </a:r>
          </a:p>
          <a:p>
            <a:pPr lvl="1"/>
            <a:r>
              <a:rPr lang="en-US" dirty="0" smtClean="0"/>
              <a:t>Row (the boat, gently down the stream) and row (a fight)</a:t>
            </a:r>
          </a:p>
          <a:p>
            <a:pPr lvl="1"/>
            <a:r>
              <a:rPr lang="en-US" dirty="0" smtClean="0"/>
              <a:t>Tear (crying) and tear (rip apart)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those other things?</a:t>
            </a:r>
            <a:endParaRPr lang="en-US" dirty="0"/>
          </a:p>
        </p:txBody>
      </p:sp>
      <p:pic>
        <p:nvPicPr>
          <p:cNvPr id="4" name="Content Placeholder 3" descr="472px-Homograph_homophone_venn_diagram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7696200" cy="4419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do we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Homographs - same written form, different meanings</a:t>
            </a:r>
          </a:p>
          <a:p>
            <a:r>
              <a:rPr lang="en-US" sz="2000" dirty="0" err="1" smtClean="0"/>
              <a:t>Heterographs</a:t>
            </a:r>
            <a:r>
              <a:rPr lang="en-US" sz="2000" dirty="0" smtClean="0"/>
              <a:t> - different written form, different meanings, same sound  </a:t>
            </a:r>
          </a:p>
          <a:p>
            <a:r>
              <a:rPr lang="en-US" sz="2000" dirty="0" smtClean="0"/>
              <a:t>Homophones - different meanings, same sound</a:t>
            </a:r>
          </a:p>
          <a:p>
            <a:r>
              <a:rPr lang="en-US" sz="2000" dirty="0" err="1" smtClean="0"/>
              <a:t>Heterophones</a:t>
            </a:r>
            <a:r>
              <a:rPr lang="en-US" sz="2000" dirty="0" smtClean="0"/>
              <a:t> - different sound</a:t>
            </a:r>
          </a:p>
          <a:p>
            <a:r>
              <a:rPr lang="en-US" sz="2000" dirty="0" smtClean="0"/>
              <a:t>Homonyms - same written form, different meaning, same sound</a:t>
            </a:r>
          </a:p>
          <a:p>
            <a:r>
              <a:rPr lang="en-US" sz="2000" dirty="0" smtClean="0"/>
              <a:t>Heteronyms - same written form, different meaning, different sound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simplicity, we’ll just call all of them homonyms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about some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insurance was </a:t>
            </a:r>
            <a:r>
              <a:rPr lang="en-US" b="1" u="sng" dirty="0" smtClean="0"/>
              <a:t>invalid </a:t>
            </a:r>
            <a:r>
              <a:rPr lang="en-US" dirty="0" smtClean="0"/>
              <a:t>for the </a:t>
            </a:r>
            <a:r>
              <a:rPr lang="en-US" b="1" u="sng" dirty="0" smtClean="0"/>
              <a:t>invalid.</a:t>
            </a:r>
          </a:p>
          <a:p>
            <a:r>
              <a:rPr lang="en-US" dirty="0" smtClean="0"/>
              <a:t>The buck </a:t>
            </a:r>
            <a:r>
              <a:rPr lang="en-US" b="1" u="sng" dirty="0" smtClean="0"/>
              <a:t>does </a:t>
            </a:r>
            <a:r>
              <a:rPr lang="en-US" dirty="0" smtClean="0"/>
              <a:t>funny things when the </a:t>
            </a:r>
            <a:r>
              <a:rPr lang="en-US" b="1" u="sng" dirty="0" smtClean="0"/>
              <a:t>does </a:t>
            </a:r>
            <a:r>
              <a:rPr lang="en-US" dirty="0" smtClean="0"/>
              <a:t>are present.</a:t>
            </a:r>
          </a:p>
          <a:p>
            <a:r>
              <a:rPr lang="en-US" dirty="0" smtClean="0"/>
              <a:t>The bandage was </a:t>
            </a:r>
            <a:r>
              <a:rPr lang="en-US" b="1" u="sng" dirty="0" smtClean="0"/>
              <a:t>wound </a:t>
            </a:r>
            <a:r>
              <a:rPr lang="en-US" dirty="0" smtClean="0"/>
              <a:t>around the </a:t>
            </a:r>
            <a:r>
              <a:rPr lang="en-US" b="1" u="sng" dirty="0" smtClean="0"/>
              <a:t>wound.</a:t>
            </a:r>
          </a:p>
          <a:p>
            <a:r>
              <a:rPr lang="en-US" dirty="0" smtClean="0"/>
              <a:t>He could </a:t>
            </a:r>
            <a:r>
              <a:rPr lang="en-US" b="1" u="sng" dirty="0" smtClean="0"/>
              <a:t>lead </a:t>
            </a:r>
            <a:r>
              <a:rPr lang="en-US" dirty="0" smtClean="0"/>
              <a:t>if he would get the </a:t>
            </a:r>
            <a:r>
              <a:rPr lang="en-US" b="1" u="sng" dirty="0" smtClean="0"/>
              <a:t>lead </a:t>
            </a:r>
            <a:r>
              <a:rPr lang="en-US" dirty="0" smtClean="0"/>
              <a:t>out.</a:t>
            </a:r>
          </a:p>
          <a:p>
            <a:r>
              <a:rPr lang="en-US" dirty="0" smtClean="0"/>
              <a:t>Since there is no time like the </a:t>
            </a:r>
            <a:r>
              <a:rPr lang="en-US" b="1" u="sng" dirty="0" smtClean="0"/>
              <a:t>present</a:t>
            </a:r>
            <a:r>
              <a:rPr lang="en-US" dirty="0" smtClean="0"/>
              <a:t>, he thought it was time to </a:t>
            </a:r>
            <a:r>
              <a:rPr lang="en-US" b="1" u="sng" dirty="0" smtClean="0"/>
              <a:t>present </a:t>
            </a:r>
            <a:r>
              <a:rPr lang="en-US" dirty="0" smtClean="0"/>
              <a:t>the </a:t>
            </a:r>
            <a:r>
              <a:rPr lang="en-US" b="1" u="sng" dirty="0" smtClean="0"/>
              <a:t>present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 soldier decided to </a:t>
            </a:r>
            <a:r>
              <a:rPr lang="en-US" b="1" u="sng" dirty="0" smtClean="0"/>
              <a:t>desert </a:t>
            </a:r>
            <a:r>
              <a:rPr lang="en-US" dirty="0" smtClean="0"/>
              <a:t>his dessert in the </a:t>
            </a:r>
            <a:r>
              <a:rPr lang="en-US" b="1" u="sng" dirty="0" smtClean="0"/>
              <a:t>desert.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But I never have trouble with those…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sure your bike is locked in the garage?</a:t>
            </a:r>
          </a:p>
          <a:p>
            <a:r>
              <a:rPr lang="en-US" dirty="0" smtClean="0"/>
              <a:t>They’re taking their kids on vacation there.</a:t>
            </a:r>
          </a:p>
          <a:p>
            <a:r>
              <a:rPr lang="en-US" dirty="0" smtClean="0"/>
              <a:t>I have certain everyday tasks to complete every day.</a:t>
            </a:r>
          </a:p>
          <a:p>
            <a:r>
              <a:rPr lang="en-US" dirty="0" smtClean="0"/>
              <a:t>It is dangerous to break the brakes on a car.</a:t>
            </a:r>
          </a:p>
          <a:p>
            <a:r>
              <a:rPr lang="en-US" dirty="0" smtClean="0"/>
              <a:t>People who sell shirts can wear their wares. </a:t>
            </a:r>
          </a:p>
          <a:p>
            <a:r>
              <a:rPr lang="en-US" dirty="0" smtClean="0"/>
              <a:t>Does a bear have bare arms?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worry about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writer, your mission, should you choose to accept it, is to be as clear as possible about what you are saying (and you really should accept it)</a:t>
            </a:r>
          </a:p>
          <a:p>
            <a:r>
              <a:rPr lang="en-US" dirty="0" smtClean="0"/>
              <a:t>Don’t leave things up to the reader to “figure out”</a:t>
            </a:r>
          </a:p>
          <a:p>
            <a:r>
              <a:rPr lang="en-US" dirty="0" smtClean="0"/>
              <a:t>And a skate is flat and ugly (at least in my opinion)</a:t>
            </a:r>
          </a:p>
          <a:p>
            <a:endParaRPr lang="en-US" dirty="0"/>
          </a:p>
        </p:txBody>
      </p:sp>
      <p:pic>
        <p:nvPicPr>
          <p:cNvPr id="4" name="Picture 3" descr="11-18-Dipturus_laev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419600"/>
            <a:ext cx="2790825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389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The secret of nyms</vt:lpstr>
      <vt:lpstr>What are nyms?</vt:lpstr>
      <vt:lpstr>What about those other things?</vt:lpstr>
      <vt:lpstr>So what do we have?</vt:lpstr>
      <vt:lpstr>How about some examples?</vt:lpstr>
      <vt:lpstr>But I never have trouble with those…</vt:lpstr>
      <vt:lpstr>Why worry about them?</vt:lpstr>
    </vt:vector>
  </TitlesOfParts>
  <Company>CSCC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Homonyms Homophones</dc:title>
  <dc:creator>STUDENT</dc:creator>
  <cp:lastModifiedBy>Ryan &amp; Michelle</cp:lastModifiedBy>
  <cp:revision>24</cp:revision>
  <dcterms:created xsi:type="dcterms:W3CDTF">2008-05-01T12:30:26Z</dcterms:created>
  <dcterms:modified xsi:type="dcterms:W3CDTF">2016-12-04T22:52:07Z</dcterms:modified>
</cp:coreProperties>
</file>